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Food Redistribution: Reducing Waste, Feeding Communities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Food redistribution is a powerful solution. It addresses both food waste and hunger. It helps create stronger, more sustainable communities by ensuring edible surplus food reaches those in need.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2210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Conclusion: A Call to Action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8910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Collaboration among stakeholders is crucial. We need policies that support food redistribution. Individuals can contribute by donating or volunteering.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3243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Waste less, share more, and create a better future!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9917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Importance of Food Redistribution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05501"/>
            <a:ext cx="30541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Food Waste Crisis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9676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1.3 billion tons of food wasted annually. This has a significant economic and environmental impact.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005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Global Hunger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9676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828 million people worldwide are undernourished. Food redistribution bridges the gap to help those people.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8473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Food redistribution reduces waste. It also feeds the underserved. It also has a positive impact on the planet.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6322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Problem of Food Waste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994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3157418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0994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Massive Waste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59497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30-40% of global food wasted annually (FAO 2023).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0994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908" y="3157418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0994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Economic Cost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359497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 trillion per year lost due to waste (UNEP).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25256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310545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252561"/>
            <a:ext cx="37153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74809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8-10% of greenhouse gas emissions come from food waste.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837724" y="640032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Food waste is a global problem. It impacts both developed and developing nations.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1445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Need for Food Redistribution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81457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883223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Global Hunger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730710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in 9 people worldwide face hunger (WHO 2023).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3081457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6859" y="3883223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Food Disparity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9" y="4730710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There is a vast disparity between food surplus and insecurity.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3081457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995" y="3883343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Bridging the Gap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5995" y="4730829"/>
            <a:ext cx="22502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Food redistribution helps to connect surplus food with those in need.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653212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Food redistribution promotes sustainability. It lowers the carbon footprint.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769" y="645676"/>
            <a:ext cx="129868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Stakeholders in Food Redistribution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927860" y="3113722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Food Producers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21769" y="3599855"/>
            <a:ext cx="3868579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Farms, factories, and manufacturers.</a:t>
            </a:r>
            <a:endParaRPr lang="en-US" sz="1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2535" y="2496383"/>
            <a:ext cx="4545330" cy="454533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561" y="3424476"/>
            <a:ext cx="351234" cy="4391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0052" y="292596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Distributors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0052" y="3412093"/>
            <a:ext cx="3868579" cy="751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Grocery stores, restaurants, and wholesalers.</a:t>
            </a:r>
            <a:endParaRPr lang="en-US" sz="18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2496383"/>
            <a:ext cx="4545330" cy="454533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85" y="3424476"/>
            <a:ext cx="351234" cy="4391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0052" y="5374719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Nonprofits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0052" y="5860852"/>
            <a:ext cx="3868579" cy="751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Food banks, pantries, and community groups.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535" y="2496383"/>
            <a:ext cx="4545330" cy="454533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485" y="5674400"/>
            <a:ext cx="351234" cy="43910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27860" y="556248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Volunteers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21769" y="6048613"/>
            <a:ext cx="3868579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Policymakers and consumers.</a:t>
            </a:r>
            <a:endParaRPr lang="en-US" sz="18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535" y="2496383"/>
            <a:ext cx="4545330" cy="454533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4561" y="5674400"/>
            <a:ext cx="351234" cy="43910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21769" y="7305794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Collaboration is key. It helps to ensure effective food redistribution.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808" y="591741"/>
            <a:ext cx="6643449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Types of Surplus Food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0808" y="1544479"/>
            <a:ext cx="7642384" cy="121634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65240" y="1758910"/>
            <a:ext cx="2524006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Fresh Produce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65240" y="2203133"/>
            <a:ext cx="7213521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Overripe fruits and unsold vegetables.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0808" y="2975253"/>
            <a:ext cx="7642384" cy="121634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965240" y="3189684"/>
            <a:ext cx="257853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Packaged Goods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5240" y="3633907"/>
            <a:ext cx="7213521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Near-expiry products.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808" y="4406027"/>
            <a:ext cx="7642384" cy="121634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65240" y="4620458"/>
            <a:ext cx="2524006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Prepared Meals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65240" y="5064681"/>
            <a:ext cx="7213521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Excess food from restaurants and events.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50808" y="5836801"/>
            <a:ext cx="7642384" cy="121634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965240" y="6051233"/>
            <a:ext cx="2524006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Imperfect Items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65240" y="6495455"/>
            <a:ext cx="7213521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"Ugly" produce and off-spec products.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0808" y="7294483"/>
            <a:ext cx="764238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Surplus food is often still perfectly edible. It can be redistributed to those in need.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226" y="524470"/>
            <a:ext cx="7183398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Redistribution Process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226" y="1466493"/>
            <a:ext cx="953214" cy="1143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6310" y="1657112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Collection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906310" y="2051804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Collecting food from donors.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" y="2610326"/>
            <a:ext cx="953214" cy="1143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6310" y="2800945"/>
            <a:ext cx="244292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Quality Assurance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906310" y="3195638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Sorting for quality.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" y="3754160"/>
            <a:ext cx="953214" cy="11438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6310" y="3944779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Storage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906310" y="4339471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Ensuring safe storage.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" y="4897993"/>
            <a:ext cx="953214" cy="11438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6310" y="5088612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Transportation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906310" y="5483304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Transporting to partners.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" y="6041827"/>
            <a:ext cx="953214" cy="11438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6310" y="6232446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Delivery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906310" y="6627138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Delivering to recipients.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67226" y="7400092"/>
            <a:ext cx="13295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step is vital. It ensures safe and efficient food distribution.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41797"/>
            <a:ext cx="98469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Legal and Safety Regulations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24564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909" y="2692718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463879"/>
            <a:ext cx="37811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Good Samaritan Laws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2959417"/>
            <a:ext cx="3781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Protecting food donors.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56651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3701415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68" y="4169569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3940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436269"/>
            <a:ext cx="32439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Following food safety standards.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04336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178266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07" y="5646420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4175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Best Practices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5913120"/>
            <a:ext cx="30809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Handling, storing, and labeling.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68046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Adhering to regulations. It helps maintain food safety. It also encourages donations.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741" y="645200"/>
            <a:ext cx="7503319" cy="1378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Impact of Food Redistribution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6741" y="2492573"/>
            <a:ext cx="3575923" cy="773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6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50%</a:t>
            </a:r>
            <a:endParaRPr lang="en-US" sz="6050" dirty="0"/>
          </a:p>
        </p:txBody>
      </p:sp>
      <p:sp>
        <p:nvSpPr>
          <p:cNvPr id="5" name="Text 2"/>
          <p:cNvSpPr/>
          <p:nvPr/>
        </p:nvSpPr>
        <p:spPr>
          <a:xfrm>
            <a:off x="6306741" y="3558897"/>
            <a:ext cx="3575923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Reduction in food waste in participating areas.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234136" y="2492573"/>
            <a:ext cx="3575923" cy="773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6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Millions</a:t>
            </a:r>
            <a:endParaRPr lang="en-US" sz="6050" dirty="0"/>
          </a:p>
        </p:txBody>
      </p:sp>
      <p:sp>
        <p:nvSpPr>
          <p:cNvPr id="7" name="Text 4"/>
          <p:cNvSpPr/>
          <p:nvPr/>
        </p:nvSpPr>
        <p:spPr>
          <a:xfrm>
            <a:off x="10234136" y="3558897"/>
            <a:ext cx="35759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Feeding vulnerable populations.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270438" y="5129213"/>
            <a:ext cx="3575923" cy="773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6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Lower</a:t>
            </a:r>
            <a:endParaRPr lang="en-US" sz="6050" dirty="0"/>
          </a:p>
        </p:txBody>
      </p:sp>
      <p:sp>
        <p:nvSpPr>
          <p:cNvPr id="9" name="Text 6"/>
          <p:cNvSpPr/>
          <p:nvPr/>
        </p:nvSpPr>
        <p:spPr>
          <a:xfrm>
            <a:off x="8270438" y="6195536"/>
            <a:ext cx="357592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Lower greenhouse gas emissions.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306741" y="6834188"/>
            <a:ext cx="7503319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Food redistribution has significant benefits. It improves lives and the environment.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2025-04-12T04:51:52Z</dcterms:created>
  <dcterms:modified xsi:type="dcterms:W3CDTF">2025-04-12T04:51:52Z</dcterms:modified>
</cp:coreProperties>
</file>